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7.jpg" ContentType="image/jpeg"/>
  <Override PartName="/ppt/media/image18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1.jpg" ContentType="image/jpeg"/>
  <Override PartName="/ppt/media/image42.jpg" ContentType="image/jpeg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8"/>
  </p:notesMasterIdLst>
  <p:sldIdLst>
    <p:sldId id="259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35F8D"/>
    <a:srgbClr val="44608E"/>
    <a:srgbClr val="496799"/>
    <a:srgbClr val="226C9A"/>
    <a:srgbClr val="555FBB"/>
    <a:srgbClr val="6172C5"/>
    <a:srgbClr val="6983BD"/>
    <a:srgbClr val="4679E0"/>
    <a:srgbClr val="4A85D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15" autoAdjust="0"/>
  </p:normalViewPr>
  <p:slideViewPr>
    <p:cSldViewPr>
      <p:cViewPr>
        <p:scale>
          <a:sx n="60" d="100"/>
          <a:sy n="60" d="100"/>
        </p:scale>
        <p:origin x="-2104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F8324-098F-491B-8C46-710604105D70}" type="datetimeFigureOut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E3AF6-1CB6-4B70-8CE4-493A0BE176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9421336-E781-47EC-B9C4-E5A79DD10FCF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A78021-0B36-4221-A8EB-515A495D6CD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F132634B-979B-4ADE-B915-BFC20846F6F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0C26AA-E104-48F9-A939-6317935C9B75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FA948BB-D852-42C0-ADA4-5417C0B894D3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8AC78B-DAD4-43A8-9F03-865643D5FB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C33F1-203B-4A40-A03E-B2EB0934B7E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AFB59B-AD39-4EF9-8FC5-3845A1AAA7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356AA0B-EE49-4BD4-B572-85BF334DA42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FE4370-B5A1-4B13-A952-0B1100A4A15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822040B-AB69-4332-9791-B4933B99B89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8DA081E-4DC6-4B34-9732-7A7BE2B467A9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mailto:registrations@gsbcolombiatrip.com" TargetMode="External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2941733" y="5410200"/>
            <a:ext cx="23763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Hotels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Aug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23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– 31</a:t>
            </a: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Isla </a:t>
            </a:r>
            <a:r>
              <a:rPr lang="en-US" sz="3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Mucura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Punta Faro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10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Double - $190 (26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Triple - $175 (9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Quad - $150 (52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Alt Quad - $</a:t>
            </a:r>
            <a:r>
              <a:rPr lang="en-US" sz="2000" dirty="0" smtClean="0"/>
              <a:t>140 (32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Quint - $110 (115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Alt Quint - $100 (10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*Note Punta Faro is the only housing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ption for Isla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Mucura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595673"/>
            <a:ext cx="3147537" cy="176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103858"/>
            <a:ext cx="3049441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398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Charlee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11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$185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$150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219200"/>
            <a:ext cx="2928486" cy="2291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733800"/>
            <a:ext cx="2621285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3810000"/>
            <a:ext cx="2928486" cy="2291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98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Park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$100 (</a:t>
            </a:r>
            <a:r>
              <a:rPr lang="en-US" sz="2000" dirty="0"/>
              <a:t>5</a:t>
            </a:r>
            <a:r>
              <a:rPr lang="en-US" sz="2000" dirty="0" smtClean="0"/>
              <a:t>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$100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563282"/>
            <a:ext cx="2928486" cy="160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886200"/>
            <a:ext cx="3549247" cy="2118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4081754"/>
            <a:ext cx="2928486" cy="1748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738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$95 (40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$95 (30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524000"/>
            <a:ext cx="345010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505200"/>
            <a:ext cx="2113544" cy="2812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3886200"/>
            <a:ext cx="3464591" cy="2303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617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Art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$65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$65 (60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215" y="1524000"/>
            <a:ext cx="291287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114800"/>
            <a:ext cx="3068302" cy="16802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089538"/>
            <a:ext cx="3464591" cy="1897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789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Bogot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á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Casa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Price : $75/night</a:t>
            </a:r>
          </a:p>
          <a:p>
            <a:endParaRPr lang="en-US" sz="2000" dirty="0"/>
          </a:p>
          <a:p>
            <a:r>
              <a:rPr lang="en-US" sz="2000" dirty="0" smtClean="0"/>
              <a:t>*Note this is the only hotel choice for Bogot</a:t>
            </a:r>
            <a:r>
              <a:rPr lang="en-US" sz="2000" dirty="0" smtClean="0"/>
              <a:t>á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237" y="1524000"/>
            <a:ext cx="2918833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191000"/>
            <a:ext cx="2951613" cy="1963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4374744"/>
            <a:ext cx="3921791" cy="1501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270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Questions?</a:t>
            </a:r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16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685800" y="5029200"/>
            <a:ext cx="68916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Contact: </a:t>
            </a: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registration@gsbcolombiatrip.com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info@gsbcolombiatrip.com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911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Portal San Diego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$59 (22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809999"/>
            <a:ext cx="2514600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295400"/>
            <a:ext cx="2286000" cy="3357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72" y="4876800"/>
            <a:ext cx="3288127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553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Don Pedro Heredia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$64 (22 available</a:t>
            </a:r>
            <a:r>
              <a:rPr lang="en-US" sz="2000" dirty="0"/>
              <a:t>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$64 (18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1600200"/>
            <a:ext cx="3998119" cy="4584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 descr="c-pedro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7200"/>
            <a:ext cx="2882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3 Banderas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$69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$69 (12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708" y="3809999"/>
            <a:ext cx="1879583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450181"/>
            <a:ext cx="2286000" cy="30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734" y="4876800"/>
            <a:ext cx="2482003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307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Carretas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$98 </a:t>
            </a:r>
            <a:r>
              <a:rPr lang="en-US" sz="2000" dirty="0"/>
              <a:t>(</a:t>
            </a:r>
            <a:r>
              <a:rPr lang="en-US" sz="2000" dirty="0" smtClean="0"/>
              <a:t>12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$98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038600"/>
            <a:ext cx="2806691" cy="2413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2057400"/>
            <a:ext cx="3323119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595" y="4876800"/>
            <a:ext cx="2478281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355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Monterrey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6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$101 (36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$101 (14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810000"/>
            <a:ext cx="1941586" cy="2822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2937637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421755"/>
            <a:ext cx="2810744" cy="2108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676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Urban Royal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7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$115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$115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191000"/>
            <a:ext cx="3020276" cy="1963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3619610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557702"/>
            <a:ext cx="2810744" cy="1836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921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Delirio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8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$146 </a:t>
            </a:r>
            <a:r>
              <a:rPr lang="en-US" sz="2000" dirty="0"/>
              <a:t>(</a:t>
            </a:r>
            <a:r>
              <a:rPr lang="en-US" sz="2000" dirty="0" smtClean="0"/>
              <a:t>16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$146 (6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886199"/>
            <a:ext cx="2743200" cy="2748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752600"/>
            <a:ext cx="3567898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309213"/>
            <a:ext cx="3505200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125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Movich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9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$160 (30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230484"/>
            <a:ext cx="2743200" cy="2059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371600"/>
            <a:ext cx="3147537" cy="2363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309213"/>
            <a:ext cx="2593681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46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0070C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10357</TotalTime>
  <Words>595</Words>
  <Application>Microsoft Macintosh PowerPoint</Application>
  <PresentationFormat>On-screen Show (4:3)</PresentationFormat>
  <Paragraphs>272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Opulent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emcateer</dc:creator>
  <cp:lastModifiedBy>Ashley Edwards</cp:lastModifiedBy>
  <cp:revision>72</cp:revision>
  <cp:lastPrinted>2014-05-05T00:08:19Z</cp:lastPrinted>
  <dcterms:created xsi:type="dcterms:W3CDTF">2013-04-22T14:26:46Z</dcterms:created>
  <dcterms:modified xsi:type="dcterms:W3CDTF">2014-05-05T00:31:40Z</dcterms:modified>
</cp:coreProperties>
</file>